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3A592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8" autoAdjust="0"/>
    <p:restoredTop sz="94660"/>
  </p:normalViewPr>
  <p:slideViewPr>
    <p:cSldViewPr snapToGrid="0">
      <p:cViewPr>
        <p:scale>
          <a:sx n="50" d="100"/>
          <a:sy n="50" d="100"/>
        </p:scale>
        <p:origin x="-390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1088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793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6728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957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4965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480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9219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688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2968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43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6888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92D3D-36FB-4FA9-A6D6-2D42ED5E93D7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0861D-2203-49E6-993F-3A852F9E76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939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160_F_30445014_cm8D6eXGTGwjOdAvytSu0UtVPeDv2bF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5273674" y="3540126"/>
            <a:ext cx="2228851" cy="4406900"/>
          </a:xfrm>
          <a:prstGeom prst="flowChartManualInput">
            <a:avLst/>
          </a:prstGeom>
        </p:spPr>
      </p:pic>
      <p:pic>
        <p:nvPicPr>
          <p:cNvPr id="18" name="Picture 17" descr="cabernet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51155" y="-444500"/>
            <a:ext cx="2884805" cy="4121150"/>
          </a:xfrm>
          <a:prstGeom prst="rect">
            <a:avLst/>
          </a:prstGeom>
        </p:spPr>
      </p:pic>
      <p:pic>
        <p:nvPicPr>
          <p:cNvPr id="13" name="Picture 12" descr="12237399-beautiful-image-of-the-pouring-red-w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705065" y="3676650"/>
            <a:ext cx="5010364" cy="3181350"/>
          </a:xfrm>
          <a:prstGeom prst="rect">
            <a:avLst/>
          </a:prstGeom>
        </p:spPr>
      </p:pic>
      <p:pic>
        <p:nvPicPr>
          <p:cNvPr id="14" name="Picture 13" descr="11677199-stemmer-crusher-crushing-grapes-at-a-winer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71354">
            <a:off x="2305709" y="-638948"/>
            <a:ext cx="3125262" cy="4710689"/>
          </a:xfrm>
          <a:prstGeom prst="flowChartManualInput">
            <a:avLst/>
          </a:prstGeom>
        </p:spPr>
      </p:pic>
      <p:pic>
        <p:nvPicPr>
          <p:cNvPr id="15" name="Picture 14" descr="11677178-inside-a-wine-press-free-run-juice-from-crushed-red-grap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8989559">
            <a:off x="3459517" y="1910538"/>
            <a:ext cx="4533947" cy="3026409"/>
          </a:xfrm>
          <a:prstGeom prst="flowChartManualInpu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flipV="1">
            <a:off x="1847852" y="0"/>
            <a:ext cx="762000" cy="363855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57151" y="3276600"/>
            <a:ext cx="4933950" cy="3600450"/>
          </a:xfrm>
          <a:custGeom>
            <a:avLst/>
            <a:gdLst>
              <a:gd name="connsiteX0" fmla="*/ 4933950 w 4933950"/>
              <a:gd name="connsiteY0" fmla="*/ 3600450 h 3600450"/>
              <a:gd name="connsiteX1" fmla="*/ 3086100 w 4933950"/>
              <a:gd name="connsiteY1" fmla="*/ 666750 h 3600450"/>
              <a:gd name="connsiteX2" fmla="*/ 0 w 4933950"/>
              <a:gd name="connsiteY2" fmla="*/ 0 h 360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33950" h="3600450">
                <a:moveTo>
                  <a:pt x="4933950" y="3600450"/>
                </a:moveTo>
                <a:cubicBezTo>
                  <a:pt x="4421187" y="2433637"/>
                  <a:pt x="3908425" y="1266825"/>
                  <a:pt x="3086100" y="666750"/>
                </a:cubicBezTo>
                <a:cubicBezTo>
                  <a:pt x="2263775" y="66675"/>
                  <a:pt x="1131887" y="33337"/>
                  <a:pt x="0" y="0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3524251" y="266701"/>
            <a:ext cx="3295650" cy="40386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476750" y="3429000"/>
            <a:ext cx="4667250" cy="2286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VinoNewLogo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053123" y="0"/>
            <a:ext cx="3138878" cy="310515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" y="253425"/>
            <a:ext cx="8705851" cy="605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Lucida Calligraphy" pitchFamily="66" charset="0"/>
              </a:rPr>
              <a:t>Elevating the Art of Winemaking</a:t>
            </a:r>
            <a:endParaRPr lang="en-US" sz="3200" b="1" dirty="0">
              <a:solidFill>
                <a:schemeClr val="bg1"/>
              </a:solidFill>
              <a:latin typeface="Lucida Calligraphy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724899" y="3810000"/>
            <a:ext cx="323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Professional  Italian Equipment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Flowchart: Connector 29"/>
          <p:cNvSpPr/>
          <p:nvPr/>
        </p:nvSpPr>
        <p:spPr>
          <a:xfrm>
            <a:off x="10115551" y="4286250"/>
            <a:ext cx="247650" cy="171450"/>
          </a:xfrm>
          <a:prstGeom prst="flowChartConnector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8953500" y="4610100"/>
            <a:ext cx="2838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Authentic DOCG Grapes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11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Cuciniello</dc:creator>
  <cp:lastModifiedBy>Owner</cp:lastModifiedBy>
  <cp:revision>13</cp:revision>
  <dcterms:created xsi:type="dcterms:W3CDTF">2013-09-25T00:42:51Z</dcterms:created>
  <dcterms:modified xsi:type="dcterms:W3CDTF">2013-09-26T02:28:31Z</dcterms:modified>
</cp:coreProperties>
</file>